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</p:sldIdLst>
  <p:sldSz cx="15125700" cy="15125700"/>
  <p:notesSz cx="15125700" cy="151257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249" autoAdjust="0"/>
  </p:normalViewPr>
  <p:slideViewPr>
    <p:cSldViewPr>
      <p:cViewPr varScale="1">
        <p:scale>
          <a:sx n="51" d="100"/>
          <a:sy n="51" d="100"/>
        </p:scale>
        <p:origin x="307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4688967"/>
            <a:ext cx="12856845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8470392"/>
            <a:ext cx="1058799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3478911"/>
            <a:ext cx="657967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3478911"/>
            <a:ext cx="657967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8812" y="2318797"/>
            <a:ext cx="10482376" cy="104823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39991" y="539979"/>
            <a:ext cx="14040485" cy="14040485"/>
          </a:xfrm>
          <a:custGeom>
            <a:avLst/>
            <a:gdLst/>
            <a:ahLst/>
            <a:cxnLst/>
            <a:rect l="l" t="t" r="r" b="b"/>
            <a:pathLst>
              <a:path w="14040485" h="14040485">
                <a:moveTo>
                  <a:pt x="14040002" y="0"/>
                </a:moveTo>
                <a:lnTo>
                  <a:pt x="0" y="0"/>
                </a:lnTo>
                <a:lnTo>
                  <a:pt x="0" y="14040002"/>
                </a:lnTo>
                <a:lnTo>
                  <a:pt x="14040002" y="14040002"/>
                </a:lnTo>
                <a:lnTo>
                  <a:pt x="14040002" y="0"/>
                </a:lnTo>
                <a:close/>
              </a:path>
            </a:pathLst>
          </a:custGeom>
          <a:solidFill>
            <a:srgbClr val="4647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39991" y="3440087"/>
            <a:ext cx="14040485" cy="11140440"/>
          </a:xfrm>
          <a:custGeom>
            <a:avLst/>
            <a:gdLst/>
            <a:ahLst/>
            <a:cxnLst/>
            <a:rect l="l" t="t" r="r" b="b"/>
            <a:pathLst>
              <a:path w="14040485" h="11140440">
                <a:moveTo>
                  <a:pt x="14040003" y="1689874"/>
                </a:moveTo>
                <a:lnTo>
                  <a:pt x="9710496" y="3376612"/>
                </a:lnTo>
                <a:lnTo>
                  <a:pt x="0" y="0"/>
                </a:lnTo>
                <a:lnTo>
                  <a:pt x="0" y="11139907"/>
                </a:lnTo>
                <a:lnTo>
                  <a:pt x="7137273" y="11139907"/>
                </a:lnTo>
                <a:lnTo>
                  <a:pt x="14040003" y="11139907"/>
                </a:lnTo>
                <a:lnTo>
                  <a:pt x="14040003" y="1689874"/>
                </a:lnTo>
                <a:close/>
              </a:path>
            </a:pathLst>
          </a:custGeom>
          <a:solidFill>
            <a:srgbClr val="97A3B0">
              <a:alpha val="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0203" y="7104334"/>
            <a:ext cx="13145292" cy="791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3478911"/>
            <a:ext cx="1361313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14066901"/>
            <a:ext cx="4840224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14066901"/>
            <a:ext cx="3478911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14066901"/>
            <a:ext cx="3478911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120619" cy="15120619"/>
          </a:xfrm>
          <a:custGeom>
            <a:avLst/>
            <a:gdLst/>
            <a:ahLst/>
            <a:cxnLst/>
            <a:rect l="l" t="t" r="r" b="b"/>
            <a:pathLst>
              <a:path w="15120619" h="15120619">
                <a:moveTo>
                  <a:pt x="15120010" y="0"/>
                </a:moveTo>
                <a:lnTo>
                  <a:pt x="0" y="0"/>
                </a:lnTo>
                <a:lnTo>
                  <a:pt x="0" y="15120010"/>
                </a:lnTo>
                <a:lnTo>
                  <a:pt x="15120010" y="15120010"/>
                </a:lnTo>
                <a:lnTo>
                  <a:pt x="15120010" y="0"/>
                </a:lnTo>
                <a:close/>
              </a:path>
            </a:pathLst>
          </a:custGeom>
          <a:solidFill>
            <a:srgbClr val="46477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5119985" cy="15119985"/>
            <a:chOff x="0" y="0"/>
            <a:chExt cx="15119985" cy="151199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119985" cy="151199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70568" y="265977"/>
              <a:ext cx="3748985" cy="23743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351398" y="1086202"/>
              <a:ext cx="1933575" cy="502284"/>
            </a:xfrm>
            <a:custGeom>
              <a:avLst/>
              <a:gdLst/>
              <a:ahLst/>
              <a:cxnLst/>
              <a:rect l="l" t="t" r="r" b="b"/>
              <a:pathLst>
                <a:path w="1933575" h="502284">
                  <a:moveTo>
                    <a:pt x="1514843" y="74167"/>
                  </a:moveTo>
                  <a:lnTo>
                    <a:pt x="1434274" y="74167"/>
                  </a:lnTo>
                  <a:lnTo>
                    <a:pt x="1434274" y="492620"/>
                  </a:lnTo>
                  <a:lnTo>
                    <a:pt x="1514843" y="492620"/>
                  </a:lnTo>
                  <a:lnTo>
                    <a:pt x="1514843" y="366064"/>
                  </a:lnTo>
                  <a:lnTo>
                    <a:pt x="1632470" y="280441"/>
                  </a:lnTo>
                  <a:lnTo>
                    <a:pt x="1737125" y="280441"/>
                  </a:lnTo>
                  <a:lnTo>
                    <a:pt x="1735764" y="278968"/>
                  </a:lnTo>
                  <a:lnTo>
                    <a:pt x="1514843" y="278968"/>
                  </a:lnTo>
                  <a:lnTo>
                    <a:pt x="1514843" y="74167"/>
                  </a:lnTo>
                  <a:close/>
                </a:path>
                <a:path w="1933575" h="502284">
                  <a:moveTo>
                    <a:pt x="1737125" y="280441"/>
                  </a:moveTo>
                  <a:lnTo>
                    <a:pt x="1632470" y="280441"/>
                  </a:lnTo>
                  <a:lnTo>
                    <a:pt x="1829549" y="492620"/>
                  </a:lnTo>
                  <a:lnTo>
                    <a:pt x="1933181" y="492620"/>
                  </a:lnTo>
                  <a:lnTo>
                    <a:pt x="1737125" y="280441"/>
                  </a:lnTo>
                  <a:close/>
                </a:path>
                <a:path w="1933575" h="502284">
                  <a:moveTo>
                    <a:pt x="1915833" y="74167"/>
                  </a:moveTo>
                  <a:lnTo>
                    <a:pt x="1796211" y="74167"/>
                  </a:lnTo>
                  <a:lnTo>
                    <a:pt x="1514843" y="278968"/>
                  </a:lnTo>
                  <a:lnTo>
                    <a:pt x="1735764" y="278968"/>
                  </a:lnTo>
                  <a:lnTo>
                    <a:pt x="1694586" y="234403"/>
                  </a:lnTo>
                  <a:lnTo>
                    <a:pt x="1915833" y="74167"/>
                  </a:lnTo>
                  <a:close/>
                </a:path>
                <a:path w="1933575" h="502284">
                  <a:moveTo>
                    <a:pt x="891044" y="370827"/>
                  </a:moveTo>
                  <a:lnTo>
                    <a:pt x="847407" y="428663"/>
                  </a:lnTo>
                  <a:lnTo>
                    <a:pt x="888098" y="455119"/>
                  </a:lnTo>
                  <a:lnTo>
                    <a:pt x="933893" y="475695"/>
                  </a:lnTo>
                  <a:lnTo>
                    <a:pt x="984793" y="490390"/>
                  </a:lnTo>
                  <a:lnTo>
                    <a:pt x="1040796" y="499206"/>
                  </a:lnTo>
                  <a:lnTo>
                    <a:pt x="1101902" y="502145"/>
                  </a:lnTo>
                  <a:lnTo>
                    <a:pt x="1154964" y="499849"/>
                  </a:lnTo>
                  <a:lnTo>
                    <a:pt x="1201354" y="492961"/>
                  </a:lnTo>
                  <a:lnTo>
                    <a:pt x="1241075" y="481480"/>
                  </a:lnTo>
                  <a:lnTo>
                    <a:pt x="1300130" y="445118"/>
                  </a:lnTo>
                  <a:lnTo>
                    <a:pt x="1310712" y="431380"/>
                  </a:lnTo>
                  <a:lnTo>
                    <a:pt x="1100543" y="431380"/>
                  </a:lnTo>
                  <a:lnTo>
                    <a:pt x="1040874" y="427596"/>
                  </a:lnTo>
                  <a:lnTo>
                    <a:pt x="986069" y="416244"/>
                  </a:lnTo>
                  <a:lnTo>
                    <a:pt x="936126" y="397321"/>
                  </a:lnTo>
                  <a:lnTo>
                    <a:pt x="891044" y="370827"/>
                  </a:lnTo>
                  <a:close/>
                </a:path>
                <a:path w="1933575" h="502284">
                  <a:moveTo>
                    <a:pt x="1085113" y="63271"/>
                  </a:moveTo>
                  <a:lnTo>
                    <a:pt x="1035652" y="65463"/>
                  </a:lnTo>
                  <a:lnTo>
                    <a:pt x="992025" y="72039"/>
                  </a:lnTo>
                  <a:lnTo>
                    <a:pt x="954232" y="82993"/>
                  </a:lnTo>
                  <a:lnTo>
                    <a:pt x="896863" y="117392"/>
                  </a:lnTo>
                  <a:lnTo>
                    <a:pt x="867826" y="164851"/>
                  </a:lnTo>
                  <a:lnTo>
                    <a:pt x="864196" y="193243"/>
                  </a:lnTo>
                  <a:lnTo>
                    <a:pt x="866463" y="216586"/>
                  </a:lnTo>
                  <a:lnTo>
                    <a:pt x="884588" y="254349"/>
                  </a:lnTo>
                  <a:lnTo>
                    <a:pt x="921095" y="280547"/>
                  </a:lnTo>
                  <a:lnTo>
                    <a:pt x="977502" y="297216"/>
                  </a:lnTo>
                  <a:lnTo>
                    <a:pt x="1027153" y="303255"/>
                  </a:lnTo>
                  <a:lnTo>
                    <a:pt x="1118679" y="308228"/>
                  </a:lnTo>
                  <a:lnTo>
                    <a:pt x="1144409" y="309888"/>
                  </a:lnTo>
                  <a:lnTo>
                    <a:pt x="1185034" y="314988"/>
                  </a:lnTo>
                  <a:lnTo>
                    <a:pt x="1235184" y="336978"/>
                  </a:lnTo>
                  <a:lnTo>
                    <a:pt x="1246936" y="365378"/>
                  </a:lnTo>
                  <a:lnTo>
                    <a:pt x="1244543" y="379606"/>
                  </a:lnTo>
                  <a:lnTo>
                    <a:pt x="1208659" y="413346"/>
                  </a:lnTo>
                  <a:lnTo>
                    <a:pt x="1162497" y="426873"/>
                  </a:lnTo>
                  <a:lnTo>
                    <a:pt x="1100543" y="431380"/>
                  </a:lnTo>
                  <a:lnTo>
                    <a:pt x="1310712" y="431380"/>
                  </a:lnTo>
                  <a:lnTo>
                    <a:pt x="1318704" y="421006"/>
                  </a:lnTo>
                  <a:lnTo>
                    <a:pt x="1329848" y="393068"/>
                  </a:lnTo>
                  <a:lnTo>
                    <a:pt x="1333563" y="361302"/>
                  </a:lnTo>
                  <a:lnTo>
                    <a:pt x="1330584" y="333277"/>
                  </a:lnTo>
                  <a:lnTo>
                    <a:pt x="1306742" y="288711"/>
                  </a:lnTo>
                  <a:lnTo>
                    <a:pt x="1260743" y="259924"/>
                  </a:lnTo>
                  <a:lnTo>
                    <a:pt x="1188562" y="241546"/>
                  </a:lnTo>
                  <a:lnTo>
                    <a:pt x="1141514" y="235419"/>
                  </a:lnTo>
                  <a:lnTo>
                    <a:pt x="1000506" y="222491"/>
                  </a:lnTo>
                  <a:lnTo>
                    <a:pt x="977881" y="216795"/>
                  </a:lnTo>
                  <a:lnTo>
                    <a:pt x="961724" y="208546"/>
                  </a:lnTo>
                  <a:lnTo>
                    <a:pt x="952033" y="197745"/>
                  </a:lnTo>
                  <a:lnTo>
                    <a:pt x="948804" y="184391"/>
                  </a:lnTo>
                  <a:lnTo>
                    <a:pt x="957407" y="162664"/>
                  </a:lnTo>
                  <a:lnTo>
                    <a:pt x="983216" y="147146"/>
                  </a:lnTo>
                  <a:lnTo>
                    <a:pt x="1026230" y="137837"/>
                  </a:lnTo>
                  <a:lnTo>
                    <a:pt x="1086446" y="134734"/>
                  </a:lnTo>
                  <a:lnTo>
                    <a:pt x="1301838" y="134734"/>
                  </a:lnTo>
                  <a:lnTo>
                    <a:pt x="1311402" y="124523"/>
                  </a:lnTo>
                  <a:lnTo>
                    <a:pt x="1274626" y="102474"/>
                  </a:lnTo>
                  <a:lnTo>
                    <a:pt x="1233610" y="85323"/>
                  </a:lnTo>
                  <a:lnTo>
                    <a:pt x="1188353" y="73072"/>
                  </a:lnTo>
                  <a:lnTo>
                    <a:pt x="1138854" y="65721"/>
                  </a:lnTo>
                  <a:lnTo>
                    <a:pt x="1085113" y="63271"/>
                  </a:lnTo>
                  <a:close/>
                </a:path>
                <a:path w="1933575" h="502284">
                  <a:moveTo>
                    <a:pt x="1301838" y="134734"/>
                  </a:moveTo>
                  <a:lnTo>
                    <a:pt x="1086446" y="134734"/>
                  </a:lnTo>
                  <a:lnTo>
                    <a:pt x="1132905" y="137411"/>
                  </a:lnTo>
                  <a:lnTo>
                    <a:pt x="1177601" y="145443"/>
                  </a:lnTo>
                  <a:lnTo>
                    <a:pt x="1220535" y="158833"/>
                  </a:lnTo>
                  <a:lnTo>
                    <a:pt x="1261706" y="177584"/>
                  </a:lnTo>
                  <a:lnTo>
                    <a:pt x="1301838" y="134734"/>
                  </a:lnTo>
                  <a:close/>
                </a:path>
                <a:path w="1933575" h="502284">
                  <a:moveTo>
                    <a:pt x="746683" y="74167"/>
                  </a:moveTo>
                  <a:lnTo>
                    <a:pt x="666102" y="74167"/>
                  </a:lnTo>
                  <a:lnTo>
                    <a:pt x="666102" y="492620"/>
                  </a:lnTo>
                  <a:lnTo>
                    <a:pt x="746683" y="492620"/>
                  </a:lnTo>
                  <a:lnTo>
                    <a:pt x="746683" y="74167"/>
                  </a:lnTo>
                  <a:close/>
                </a:path>
                <a:path w="1933575" h="502284">
                  <a:moveTo>
                    <a:pt x="383413" y="0"/>
                  </a:moveTo>
                  <a:lnTo>
                    <a:pt x="0" y="0"/>
                  </a:lnTo>
                  <a:lnTo>
                    <a:pt x="0" y="492620"/>
                  </a:lnTo>
                  <a:lnTo>
                    <a:pt x="80581" y="492620"/>
                  </a:lnTo>
                  <a:lnTo>
                    <a:pt x="80581" y="304825"/>
                  </a:lnTo>
                  <a:lnTo>
                    <a:pt x="423785" y="304825"/>
                  </a:lnTo>
                  <a:lnTo>
                    <a:pt x="421017" y="300748"/>
                  </a:lnTo>
                  <a:lnTo>
                    <a:pt x="448335" y="294369"/>
                  </a:lnTo>
                  <a:lnTo>
                    <a:pt x="472549" y="284757"/>
                  </a:lnTo>
                  <a:lnTo>
                    <a:pt x="493660" y="271914"/>
                  </a:lnTo>
                  <a:lnTo>
                    <a:pt x="511670" y="255841"/>
                  </a:lnTo>
                  <a:lnTo>
                    <a:pt x="527238" y="235254"/>
                  </a:lnTo>
                  <a:lnTo>
                    <a:pt x="529401" y="230657"/>
                  </a:lnTo>
                  <a:lnTo>
                    <a:pt x="80581" y="230657"/>
                  </a:lnTo>
                  <a:lnTo>
                    <a:pt x="80581" y="74167"/>
                  </a:lnTo>
                  <a:lnTo>
                    <a:pt x="527625" y="74167"/>
                  </a:lnTo>
                  <a:lnTo>
                    <a:pt x="522706" y="64621"/>
                  </a:lnTo>
                  <a:lnTo>
                    <a:pt x="503605" y="41846"/>
                  </a:lnTo>
                  <a:lnTo>
                    <a:pt x="479733" y="23536"/>
                  </a:lnTo>
                  <a:lnTo>
                    <a:pt x="451743" y="10460"/>
                  </a:lnTo>
                  <a:lnTo>
                    <a:pt x="419636" y="2614"/>
                  </a:lnTo>
                  <a:lnTo>
                    <a:pt x="383413" y="0"/>
                  </a:lnTo>
                  <a:close/>
                </a:path>
                <a:path w="1933575" h="502284">
                  <a:moveTo>
                    <a:pt x="423785" y="304825"/>
                  </a:moveTo>
                  <a:lnTo>
                    <a:pt x="326339" y="304825"/>
                  </a:lnTo>
                  <a:lnTo>
                    <a:pt x="457949" y="492620"/>
                  </a:lnTo>
                  <a:lnTo>
                    <a:pt x="551294" y="492620"/>
                  </a:lnTo>
                  <a:lnTo>
                    <a:pt x="423785" y="304825"/>
                  </a:lnTo>
                  <a:close/>
                </a:path>
                <a:path w="1933575" h="502284">
                  <a:moveTo>
                    <a:pt x="527625" y="74167"/>
                  </a:moveTo>
                  <a:lnTo>
                    <a:pt x="363943" y="74167"/>
                  </a:lnTo>
                  <a:lnTo>
                    <a:pt x="408008" y="79228"/>
                  </a:lnTo>
                  <a:lnTo>
                    <a:pt x="439485" y="94410"/>
                  </a:lnTo>
                  <a:lnTo>
                    <a:pt x="458371" y="119714"/>
                  </a:lnTo>
                  <a:lnTo>
                    <a:pt x="464667" y="155143"/>
                  </a:lnTo>
                  <a:lnTo>
                    <a:pt x="458833" y="188180"/>
                  </a:lnTo>
                  <a:lnTo>
                    <a:pt x="441332" y="211778"/>
                  </a:lnTo>
                  <a:lnTo>
                    <a:pt x="412166" y="225937"/>
                  </a:lnTo>
                  <a:lnTo>
                    <a:pt x="371335" y="230657"/>
                  </a:lnTo>
                  <a:lnTo>
                    <a:pt x="529401" y="230657"/>
                  </a:lnTo>
                  <a:lnTo>
                    <a:pt x="538359" y="211612"/>
                  </a:lnTo>
                  <a:lnTo>
                    <a:pt x="545031" y="184909"/>
                  </a:lnTo>
                  <a:lnTo>
                    <a:pt x="547255" y="155143"/>
                  </a:lnTo>
                  <a:lnTo>
                    <a:pt x="544528" y="121267"/>
                  </a:lnTo>
                  <a:lnTo>
                    <a:pt x="536346" y="91093"/>
                  </a:lnTo>
                  <a:lnTo>
                    <a:pt x="527625" y="741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88364" y="1680341"/>
              <a:ext cx="196215" cy="1605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71412" y="1685487"/>
              <a:ext cx="174790" cy="15097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458711" y="1685340"/>
              <a:ext cx="361950" cy="151765"/>
            </a:xfrm>
            <a:custGeom>
              <a:avLst/>
              <a:gdLst/>
              <a:ahLst/>
              <a:cxnLst/>
              <a:rect l="l" t="t" r="r" b="b"/>
              <a:pathLst>
                <a:path w="361950" h="151764">
                  <a:moveTo>
                    <a:pt x="145034" y="124460"/>
                  </a:moveTo>
                  <a:lnTo>
                    <a:pt x="29248" y="124460"/>
                  </a:lnTo>
                  <a:lnTo>
                    <a:pt x="29248" y="0"/>
                  </a:lnTo>
                  <a:lnTo>
                    <a:pt x="0" y="0"/>
                  </a:lnTo>
                  <a:lnTo>
                    <a:pt x="0" y="124460"/>
                  </a:lnTo>
                  <a:lnTo>
                    <a:pt x="0" y="151130"/>
                  </a:lnTo>
                  <a:lnTo>
                    <a:pt x="145034" y="151130"/>
                  </a:lnTo>
                  <a:lnTo>
                    <a:pt x="145034" y="124460"/>
                  </a:lnTo>
                  <a:close/>
                </a:path>
                <a:path w="361950" h="151764">
                  <a:moveTo>
                    <a:pt x="303022" y="241"/>
                  </a:moveTo>
                  <a:lnTo>
                    <a:pt x="130441" y="241"/>
                  </a:lnTo>
                  <a:lnTo>
                    <a:pt x="130441" y="26911"/>
                  </a:lnTo>
                  <a:lnTo>
                    <a:pt x="202095" y="26911"/>
                  </a:lnTo>
                  <a:lnTo>
                    <a:pt x="202095" y="151371"/>
                  </a:lnTo>
                  <a:lnTo>
                    <a:pt x="231355" y="151371"/>
                  </a:lnTo>
                  <a:lnTo>
                    <a:pt x="231355" y="26911"/>
                  </a:lnTo>
                  <a:lnTo>
                    <a:pt x="303022" y="26911"/>
                  </a:lnTo>
                  <a:lnTo>
                    <a:pt x="303022" y="241"/>
                  </a:lnTo>
                  <a:close/>
                </a:path>
                <a:path w="361950" h="151764">
                  <a:moveTo>
                    <a:pt x="361518" y="152"/>
                  </a:moveTo>
                  <a:lnTo>
                    <a:pt x="332270" y="152"/>
                  </a:lnTo>
                  <a:lnTo>
                    <a:pt x="332270" y="151130"/>
                  </a:lnTo>
                  <a:lnTo>
                    <a:pt x="361518" y="151130"/>
                  </a:lnTo>
                  <a:lnTo>
                    <a:pt x="361518" y="1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40945" y="1681568"/>
              <a:ext cx="368283" cy="1593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29604" y="1685487"/>
              <a:ext cx="174777" cy="1509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90243" y="1680336"/>
              <a:ext cx="197192" cy="16055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48440" y="1653098"/>
              <a:ext cx="214744" cy="18827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403978" y="699515"/>
              <a:ext cx="2880995" cy="1269365"/>
            </a:xfrm>
            <a:custGeom>
              <a:avLst/>
              <a:gdLst/>
              <a:ahLst/>
              <a:cxnLst/>
              <a:rect l="l" t="t" r="r" b="b"/>
              <a:pathLst>
                <a:path w="2880994" h="1269364">
                  <a:moveTo>
                    <a:pt x="870508" y="211543"/>
                  </a:moveTo>
                  <a:lnTo>
                    <a:pt x="858964" y="194144"/>
                  </a:lnTo>
                  <a:lnTo>
                    <a:pt x="846074" y="187071"/>
                  </a:lnTo>
                  <a:lnTo>
                    <a:pt x="835431" y="183997"/>
                  </a:lnTo>
                  <a:lnTo>
                    <a:pt x="830630" y="178600"/>
                  </a:lnTo>
                  <a:lnTo>
                    <a:pt x="825055" y="158788"/>
                  </a:lnTo>
                  <a:lnTo>
                    <a:pt x="815454" y="144945"/>
                  </a:lnTo>
                  <a:lnTo>
                    <a:pt x="802932" y="135724"/>
                  </a:lnTo>
                  <a:lnTo>
                    <a:pt x="788593" y="129781"/>
                  </a:lnTo>
                  <a:lnTo>
                    <a:pt x="793216" y="121564"/>
                  </a:lnTo>
                  <a:lnTo>
                    <a:pt x="794702" y="112471"/>
                  </a:lnTo>
                  <a:lnTo>
                    <a:pt x="793343" y="103238"/>
                  </a:lnTo>
                  <a:lnTo>
                    <a:pt x="789406" y="94653"/>
                  </a:lnTo>
                  <a:lnTo>
                    <a:pt x="790765" y="87426"/>
                  </a:lnTo>
                  <a:lnTo>
                    <a:pt x="792772" y="84289"/>
                  </a:lnTo>
                  <a:lnTo>
                    <a:pt x="799680" y="77939"/>
                  </a:lnTo>
                  <a:lnTo>
                    <a:pt x="803935" y="78524"/>
                  </a:lnTo>
                  <a:lnTo>
                    <a:pt x="812444" y="83540"/>
                  </a:lnTo>
                  <a:lnTo>
                    <a:pt x="822718" y="90246"/>
                  </a:lnTo>
                  <a:lnTo>
                    <a:pt x="832269" y="95885"/>
                  </a:lnTo>
                  <a:lnTo>
                    <a:pt x="840054" y="80873"/>
                  </a:lnTo>
                  <a:lnTo>
                    <a:pt x="847217" y="65874"/>
                  </a:lnTo>
                  <a:lnTo>
                    <a:pt x="821740" y="65722"/>
                  </a:lnTo>
                  <a:lnTo>
                    <a:pt x="811212" y="64871"/>
                  </a:lnTo>
                  <a:lnTo>
                    <a:pt x="807796" y="62064"/>
                  </a:lnTo>
                  <a:lnTo>
                    <a:pt x="812647" y="56743"/>
                  </a:lnTo>
                  <a:lnTo>
                    <a:pt x="827493" y="47625"/>
                  </a:lnTo>
                  <a:lnTo>
                    <a:pt x="842327" y="38112"/>
                  </a:lnTo>
                  <a:lnTo>
                    <a:pt x="847178" y="31610"/>
                  </a:lnTo>
                  <a:lnTo>
                    <a:pt x="841781" y="29235"/>
                  </a:lnTo>
                  <a:lnTo>
                    <a:pt x="830122" y="30441"/>
                  </a:lnTo>
                  <a:lnTo>
                    <a:pt x="815987" y="32283"/>
                  </a:lnTo>
                  <a:lnTo>
                    <a:pt x="803160" y="31851"/>
                  </a:lnTo>
                  <a:lnTo>
                    <a:pt x="793927" y="22910"/>
                  </a:lnTo>
                  <a:lnTo>
                    <a:pt x="785444" y="11468"/>
                  </a:lnTo>
                  <a:lnTo>
                    <a:pt x="778217" y="2247"/>
                  </a:lnTo>
                  <a:lnTo>
                    <a:pt x="772769" y="0"/>
                  </a:lnTo>
                  <a:lnTo>
                    <a:pt x="771448" y="8001"/>
                  </a:lnTo>
                  <a:lnTo>
                    <a:pt x="774903" y="25298"/>
                  </a:lnTo>
                  <a:lnTo>
                    <a:pt x="778649" y="42316"/>
                  </a:lnTo>
                  <a:lnTo>
                    <a:pt x="778205" y="49491"/>
                  </a:lnTo>
                  <a:lnTo>
                    <a:pt x="773798" y="48983"/>
                  </a:lnTo>
                  <a:lnTo>
                    <a:pt x="765873" y="41998"/>
                  </a:lnTo>
                  <a:lnTo>
                    <a:pt x="748093" y="23774"/>
                  </a:lnTo>
                  <a:lnTo>
                    <a:pt x="742264" y="39344"/>
                  </a:lnTo>
                  <a:lnTo>
                    <a:pt x="736879" y="55384"/>
                  </a:lnTo>
                  <a:lnTo>
                    <a:pt x="747547" y="58343"/>
                  </a:lnTo>
                  <a:lnTo>
                    <a:pt x="759510" y="61074"/>
                  </a:lnTo>
                  <a:lnTo>
                    <a:pt x="769035" y="63703"/>
                  </a:lnTo>
                  <a:lnTo>
                    <a:pt x="772426" y="66357"/>
                  </a:lnTo>
                  <a:lnTo>
                    <a:pt x="772642" y="75742"/>
                  </a:lnTo>
                  <a:lnTo>
                    <a:pt x="771779" y="79375"/>
                  </a:lnTo>
                  <a:lnTo>
                    <a:pt x="767524" y="85356"/>
                  </a:lnTo>
                  <a:lnTo>
                    <a:pt x="758609" y="88493"/>
                  </a:lnTo>
                  <a:lnTo>
                    <a:pt x="751014" y="93916"/>
                  </a:lnTo>
                  <a:lnTo>
                    <a:pt x="745502" y="101307"/>
                  </a:lnTo>
                  <a:lnTo>
                    <a:pt x="742810" y="110337"/>
                  </a:lnTo>
                  <a:lnTo>
                    <a:pt x="728560" y="104140"/>
                  </a:lnTo>
                  <a:lnTo>
                    <a:pt x="713232" y="101536"/>
                  </a:lnTo>
                  <a:lnTo>
                    <a:pt x="696607" y="104241"/>
                  </a:lnTo>
                  <a:lnTo>
                    <a:pt x="678484" y="113982"/>
                  </a:lnTo>
                  <a:lnTo>
                    <a:pt x="671258" y="114274"/>
                  </a:lnTo>
                  <a:lnTo>
                    <a:pt x="661657" y="108750"/>
                  </a:lnTo>
                  <a:lnTo>
                    <a:pt x="647623" y="104394"/>
                  </a:lnTo>
                  <a:lnTo>
                    <a:pt x="627100" y="108165"/>
                  </a:lnTo>
                  <a:lnTo>
                    <a:pt x="615962" y="297345"/>
                  </a:lnTo>
                  <a:lnTo>
                    <a:pt x="607720" y="300685"/>
                  </a:lnTo>
                  <a:lnTo>
                    <a:pt x="597408" y="300939"/>
                  </a:lnTo>
                  <a:lnTo>
                    <a:pt x="587743" y="302793"/>
                  </a:lnTo>
                  <a:lnTo>
                    <a:pt x="581469" y="310946"/>
                  </a:lnTo>
                  <a:lnTo>
                    <a:pt x="585660" y="318871"/>
                  </a:lnTo>
                  <a:lnTo>
                    <a:pt x="595896" y="324154"/>
                  </a:lnTo>
                  <a:lnTo>
                    <a:pt x="606171" y="328180"/>
                  </a:lnTo>
                  <a:lnTo>
                    <a:pt x="610438" y="332397"/>
                  </a:lnTo>
                  <a:lnTo>
                    <a:pt x="609041" y="341134"/>
                  </a:lnTo>
                  <a:lnTo>
                    <a:pt x="606793" y="348894"/>
                  </a:lnTo>
                  <a:lnTo>
                    <a:pt x="602640" y="361315"/>
                  </a:lnTo>
                  <a:lnTo>
                    <a:pt x="594029" y="360426"/>
                  </a:lnTo>
                  <a:lnTo>
                    <a:pt x="588835" y="361848"/>
                  </a:lnTo>
                  <a:lnTo>
                    <a:pt x="583958" y="370992"/>
                  </a:lnTo>
                  <a:lnTo>
                    <a:pt x="568083" y="368655"/>
                  </a:lnTo>
                  <a:lnTo>
                    <a:pt x="557110" y="372211"/>
                  </a:lnTo>
                  <a:lnTo>
                    <a:pt x="549249" y="380187"/>
                  </a:lnTo>
                  <a:lnTo>
                    <a:pt x="542683" y="391109"/>
                  </a:lnTo>
                  <a:lnTo>
                    <a:pt x="523913" y="391096"/>
                  </a:lnTo>
                  <a:lnTo>
                    <a:pt x="510933" y="394652"/>
                  </a:lnTo>
                  <a:lnTo>
                    <a:pt x="502805" y="401675"/>
                  </a:lnTo>
                  <a:lnTo>
                    <a:pt x="498614" y="412076"/>
                  </a:lnTo>
                  <a:lnTo>
                    <a:pt x="499694" y="420928"/>
                  </a:lnTo>
                  <a:lnTo>
                    <a:pt x="509028" y="429450"/>
                  </a:lnTo>
                  <a:lnTo>
                    <a:pt x="528066" y="438289"/>
                  </a:lnTo>
                  <a:lnTo>
                    <a:pt x="558266" y="448094"/>
                  </a:lnTo>
                  <a:lnTo>
                    <a:pt x="490181" y="620128"/>
                  </a:lnTo>
                  <a:lnTo>
                    <a:pt x="454050" y="666927"/>
                  </a:lnTo>
                  <a:lnTo>
                    <a:pt x="404152" y="699414"/>
                  </a:lnTo>
                  <a:lnTo>
                    <a:pt x="370916" y="716305"/>
                  </a:lnTo>
                  <a:lnTo>
                    <a:pt x="346748" y="740803"/>
                  </a:lnTo>
                  <a:lnTo>
                    <a:pt x="329628" y="771258"/>
                  </a:lnTo>
                  <a:lnTo>
                    <a:pt x="317601" y="805980"/>
                  </a:lnTo>
                  <a:lnTo>
                    <a:pt x="286969" y="803287"/>
                  </a:lnTo>
                  <a:lnTo>
                    <a:pt x="262026" y="810704"/>
                  </a:lnTo>
                  <a:lnTo>
                    <a:pt x="240842" y="825284"/>
                  </a:lnTo>
                  <a:lnTo>
                    <a:pt x="217766" y="848017"/>
                  </a:lnTo>
                  <a:lnTo>
                    <a:pt x="208203" y="848410"/>
                  </a:lnTo>
                  <a:lnTo>
                    <a:pt x="200431" y="857504"/>
                  </a:lnTo>
                  <a:lnTo>
                    <a:pt x="199428" y="866521"/>
                  </a:lnTo>
                  <a:lnTo>
                    <a:pt x="206197" y="866444"/>
                  </a:lnTo>
                  <a:lnTo>
                    <a:pt x="215061" y="867308"/>
                  </a:lnTo>
                  <a:lnTo>
                    <a:pt x="201536" y="904278"/>
                  </a:lnTo>
                  <a:lnTo>
                    <a:pt x="179260" y="906551"/>
                  </a:lnTo>
                  <a:lnTo>
                    <a:pt x="166789" y="911961"/>
                  </a:lnTo>
                  <a:lnTo>
                    <a:pt x="152704" y="928560"/>
                  </a:lnTo>
                  <a:lnTo>
                    <a:pt x="151853" y="945388"/>
                  </a:lnTo>
                  <a:lnTo>
                    <a:pt x="157416" y="957122"/>
                  </a:lnTo>
                  <a:lnTo>
                    <a:pt x="221869" y="1001788"/>
                  </a:lnTo>
                  <a:lnTo>
                    <a:pt x="265607" y="1026579"/>
                  </a:lnTo>
                  <a:lnTo>
                    <a:pt x="312470" y="1050226"/>
                  </a:lnTo>
                  <a:lnTo>
                    <a:pt x="361340" y="1072222"/>
                  </a:lnTo>
                  <a:lnTo>
                    <a:pt x="411111" y="1092111"/>
                  </a:lnTo>
                  <a:lnTo>
                    <a:pt x="460667" y="1109421"/>
                  </a:lnTo>
                  <a:lnTo>
                    <a:pt x="508876" y="1123670"/>
                  </a:lnTo>
                  <a:lnTo>
                    <a:pt x="554659" y="1134402"/>
                  </a:lnTo>
                  <a:lnTo>
                    <a:pt x="585774" y="1139024"/>
                  </a:lnTo>
                  <a:lnTo>
                    <a:pt x="598081" y="1134884"/>
                  </a:lnTo>
                  <a:lnTo>
                    <a:pt x="609600" y="1122591"/>
                  </a:lnTo>
                  <a:lnTo>
                    <a:pt x="611771" y="1100924"/>
                  </a:lnTo>
                  <a:lnTo>
                    <a:pt x="606996" y="1088199"/>
                  </a:lnTo>
                  <a:lnTo>
                    <a:pt x="599414" y="1079665"/>
                  </a:lnTo>
                  <a:lnTo>
                    <a:pt x="593178" y="1070584"/>
                  </a:lnTo>
                  <a:lnTo>
                    <a:pt x="610374" y="1035189"/>
                  </a:lnTo>
                  <a:lnTo>
                    <a:pt x="617156" y="1040968"/>
                  </a:lnTo>
                  <a:lnTo>
                    <a:pt x="621804" y="1045895"/>
                  </a:lnTo>
                  <a:lnTo>
                    <a:pt x="627595" y="1038910"/>
                  </a:lnTo>
                  <a:lnTo>
                    <a:pt x="628751" y="1026998"/>
                  </a:lnTo>
                  <a:lnTo>
                    <a:pt x="622388" y="1019848"/>
                  </a:lnTo>
                  <a:lnTo>
                    <a:pt x="622617" y="1014412"/>
                  </a:lnTo>
                  <a:lnTo>
                    <a:pt x="622706" y="987450"/>
                  </a:lnTo>
                  <a:lnTo>
                    <a:pt x="618490" y="962088"/>
                  </a:lnTo>
                  <a:lnTo>
                    <a:pt x="606501" y="938987"/>
                  </a:lnTo>
                  <a:lnTo>
                    <a:pt x="583323" y="918819"/>
                  </a:lnTo>
                  <a:lnTo>
                    <a:pt x="599935" y="886040"/>
                  </a:lnTo>
                  <a:lnTo>
                    <a:pt x="609955" y="852589"/>
                  </a:lnTo>
                  <a:lnTo>
                    <a:pt x="610793" y="818184"/>
                  </a:lnTo>
                  <a:lnTo>
                    <a:pt x="599884" y="782548"/>
                  </a:lnTo>
                  <a:lnTo>
                    <a:pt x="591286" y="753313"/>
                  </a:lnTo>
                  <a:lnTo>
                    <a:pt x="588594" y="724065"/>
                  </a:lnTo>
                  <a:lnTo>
                    <a:pt x="590880" y="694817"/>
                  </a:lnTo>
                  <a:lnTo>
                    <a:pt x="597192" y="665581"/>
                  </a:lnTo>
                  <a:lnTo>
                    <a:pt x="673709" y="497116"/>
                  </a:lnTo>
                  <a:lnTo>
                    <a:pt x="701713" y="512025"/>
                  </a:lnTo>
                  <a:lnTo>
                    <a:pt x="721296" y="519595"/>
                  </a:lnTo>
                  <a:lnTo>
                    <a:pt x="733920" y="520395"/>
                  </a:lnTo>
                  <a:lnTo>
                    <a:pt x="741045" y="515035"/>
                  </a:lnTo>
                  <a:lnTo>
                    <a:pt x="745604" y="504799"/>
                  </a:lnTo>
                  <a:lnTo>
                    <a:pt x="745020" y="494068"/>
                  </a:lnTo>
                  <a:lnTo>
                    <a:pt x="738568" y="482257"/>
                  </a:lnTo>
                  <a:lnTo>
                    <a:pt x="725538" y="468769"/>
                  </a:lnTo>
                  <a:lnTo>
                    <a:pt x="728827" y="456463"/>
                  </a:lnTo>
                  <a:lnTo>
                    <a:pt x="729094" y="445262"/>
                  </a:lnTo>
                  <a:lnTo>
                    <a:pt x="724039" y="434886"/>
                  </a:lnTo>
                  <a:lnTo>
                    <a:pt x="711339" y="425081"/>
                  </a:lnTo>
                  <a:lnTo>
                    <a:pt x="714527" y="415226"/>
                  </a:lnTo>
                  <a:lnTo>
                    <a:pt x="711962" y="410514"/>
                  </a:lnTo>
                  <a:lnTo>
                    <a:pt x="705332" y="404939"/>
                  </a:lnTo>
                  <a:lnTo>
                    <a:pt x="711377" y="393306"/>
                  </a:lnTo>
                  <a:lnTo>
                    <a:pt x="715391" y="386308"/>
                  </a:lnTo>
                  <a:lnTo>
                    <a:pt x="720725" y="379234"/>
                  </a:lnTo>
                  <a:lnTo>
                    <a:pt x="726706" y="379374"/>
                  </a:lnTo>
                  <a:lnTo>
                    <a:pt x="736739" y="383959"/>
                  </a:lnTo>
                  <a:lnTo>
                    <a:pt x="747649" y="387667"/>
                  </a:lnTo>
                  <a:lnTo>
                    <a:pt x="756285" y="385191"/>
                  </a:lnTo>
                  <a:lnTo>
                    <a:pt x="757783" y="375018"/>
                  </a:lnTo>
                  <a:lnTo>
                    <a:pt x="752398" y="366763"/>
                  </a:lnTo>
                  <a:lnTo>
                    <a:pt x="745413" y="359156"/>
                  </a:lnTo>
                  <a:lnTo>
                    <a:pt x="742111" y="350913"/>
                  </a:lnTo>
                  <a:lnTo>
                    <a:pt x="870508" y="211543"/>
                  </a:lnTo>
                  <a:close/>
                </a:path>
                <a:path w="2880994" h="1269364">
                  <a:moveTo>
                    <a:pt x="2880614" y="1234605"/>
                  </a:moveTo>
                  <a:lnTo>
                    <a:pt x="0" y="1234605"/>
                  </a:lnTo>
                  <a:lnTo>
                    <a:pt x="0" y="1268818"/>
                  </a:lnTo>
                  <a:lnTo>
                    <a:pt x="2880614" y="1268818"/>
                  </a:lnTo>
                  <a:lnTo>
                    <a:pt x="2880614" y="12346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2342055" y="2001703"/>
            <a:ext cx="19558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535" dirty="0">
                <a:solidFill>
                  <a:srgbClr val="FFFFFF"/>
                </a:solidFill>
                <a:latin typeface="Tahoma"/>
                <a:cs typeface="Tahoma"/>
              </a:rPr>
              <a:t>GLOBAL</a:t>
            </a:r>
            <a:r>
              <a:rPr sz="1200" spc="3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80" dirty="0">
                <a:solidFill>
                  <a:srgbClr val="FFFFFF"/>
                </a:solidFill>
                <a:latin typeface="Tahoma"/>
                <a:cs typeface="Tahoma"/>
              </a:rPr>
              <a:t>GROUP</a:t>
            </a:r>
            <a:r>
              <a:rPr sz="12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7" name="Imagen 1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B04CE2FB-AED7-D948-2141-D1823418532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0" t="-2393" r="14984" b="5"/>
          <a:stretch/>
        </p:blipFill>
        <p:spPr>
          <a:xfrm>
            <a:off x="0" y="-361950"/>
            <a:ext cx="15119985" cy="15487650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FC85650E-7AFE-369D-765D-70B8377A0560}"/>
              </a:ext>
            </a:extLst>
          </p:cNvPr>
          <p:cNvSpPr txBox="1">
            <a:spLocks/>
          </p:cNvSpPr>
          <p:nvPr/>
        </p:nvSpPr>
        <p:spPr>
          <a:xfrm>
            <a:off x="2352281" y="9925050"/>
            <a:ext cx="10688664" cy="8642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235"/>
              </a:lnSpc>
              <a:spcBef>
                <a:spcPts val="90"/>
              </a:spcBef>
              <a:tabLst>
                <a:tab pos="1741805" algn="l"/>
                <a:tab pos="4484370" algn="l"/>
              </a:tabLst>
            </a:pPr>
            <a:r>
              <a:rPr lang="en-US" sz="7200" kern="0" spc="370" dirty="0">
                <a:solidFill>
                  <a:srgbClr val="162743"/>
                </a:solidFill>
                <a:latin typeface="Roboto"/>
                <a:cs typeface="Roboto"/>
              </a:rPr>
              <a:t> PERFIL CORPORATIVO</a:t>
            </a:r>
            <a:endParaRPr lang="en-US" sz="7200" kern="0" dirty="0">
              <a:solidFill>
                <a:sysClr val="windowText" lastClr="000000"/>
              </a:solidFill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9809" y="1662766"/>
            <a:ext cx="61404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Cambio de Imagen de</a:t>
            </a:r>
            <a:r>
              <a:rPr sz="3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yriad Pro" panose="020B0503030403020204" pitchFamily="34" charset="0"/>
                <a:cs typeface="Tahoma"/>
              </a:rPr>
              <a:t> Perfil en Teams</a:t>
            </a:r>
            <a:endParaRPr sz="30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3695" y="12723469"/>
            <a:ext cx="84931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2235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Siga los siguientes pasos para realizar el cambio de su  imagen de perfil en la aplicación </a:t>
            </a:r>
            <a:r>
              <a:rPr sz="3000" b="1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Teams de Outlook</a:t>
            </a:r>
            <a:endParaRPr sz="30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179874" y="6381555"/>
            <a:ext cx="0" cy="790575"/>
          </a:xfrm>
          <a:custGeom>
            <a:avLst/>
            <a:gdLst/>
            <a:ahLst/>
            <a:cxnLst/>
            <a:rect l="l" t="t" r="r" b="b"/>
            <a:pathLst>
              <a:path h="790575">
                <a:moveTo>
                  <a:pt x="0" y="0"/>
                </a:moveTo>
                <a:lnTo>
                  <a:pt x="0" y="7905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79874" y="7947845"/>
            <a:ext cx="0" cy="790575"/>
          </a:xfrm>
          <a:custGeom>
            <a:avLst/>
            <a:gdLst/>
            <a:ahLst/>
            <a:cxnLst/>
            <a:rect l="l" t="t" r="r" b="b"/>
            <a:pathLst>
              <a:path h="790575">
                <a:moveTo>
                  <a:pt x="0" y="0"/>
                </a:moveTo>
                <a:lnTo>
                  <a:pt x="0" y="7905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>
            <a:spLocks noGrp="1"/>
          </p:cNvSpPr>
          <p:nvPr>
            <p:ph type="title"/>
          </p:nvPr>
        </p:nvSpPr>
        <p:spPr>
          <a:xfrm>
            <a:off x="990191" y="7104347"/>
            <a:ext cx="379730" cy="6309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spc="-400" dirty="0">
                <a:latin typeface="Myriad Pro" panose="020B0503030403020204" pitchFamily="34" charset="0"/>
              </a:rPr>
              <a:t>1</a:t>
            </a:r>
          </a:p>
        </p:txBody>
      </p:sp>
      <p:pic>
        <p:nvPicPr>
          <p:cNvPr id="33" name="Imagen 32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9D570D50-1382-EB0C-E748-F75D2C6BB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3" y="3438333"/>
            <a:ext cx="7467594" cy="74675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79874" y="6381555"/>
            <a:ext cx="0" cy="790575"/>
          </a:xfrm>
          <a:custGeom>
            <a:avLst/>
            <a:gdLst/>
            <a:ahLst/>
            <a:cxnLst/>
            <a:rect l="l" t="t" r="r" b="b"/>
            <a:pathLst>
              <a:path h="790575">
                <a:moveTo>
                  <a:pt x="0" y="0"/>
                </a:moveTo>
                <a:lnTo>
                  <a:pt x="0" y="7905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79874" y="7947845"/>
            <a:ext cx="0" cy="790575"/>
          </a:xfrm>
          <a:custGeom>
            <a:avLst/>
            <a:gdLst/>
            <a:ahLst/>
            <a:cxnLst/>
            <a:rect l="l" t="t" r="r" b="b"/>
            <a:pathLst>
              <a:path h="790575">
                <a:moveTo>
                  <a:pt x="0" y="0"/>
                </a:moveTo>
                <a:lnTo>
                  <a:pt x="0" y="7905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990191" y="7104347"/>
            <a:ext cx="379730" cy="6309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spc="-400" dirty="0">
                <a:latin typeface="Myriad Pro" panose="020B0503030403020204" pitchFamily="34" charset="0"/>
              </a:rPr>
              <a:t>2</a:t>
            </a:r>
          </a:p>
        </p:txBody>
      </p:sp>
      <p:sp>
        <p:nvSpPr>
          <p:cNvPr id="119" name="object 1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38450" y="1614378"/>
            <a:ext cx="90678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0515" algn="ctr">
              <a:lnSpc>
                <a:spcPct val="100000"/>
              </a:lnSpc>
              <a:spcBef>
                <a:spcPts val="100"/>
              </a:spcBef>
            </a:pPr>
            <a:r>
              <a:rPr lang="es-ES" sz="3000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En la diapositiva #7 encontrará la imagen de  perfil. Edite los campos con su </a:t>
            </a:r>
            <a:r>
              <a:rPr lang="es-ES" sz="3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yriad Pro" panose="020B0503030403020204" pitchFamily="34" charset="0"/>
                <a:cs typeface="Tahoma"/>
              </a:rPr>
              <a:t>Foto y Cargo</a:t>
            </a:r>
            <a:endParaRPr lang="es-ES" sz="3000" dirty="0">
              <a:latin typeface="Myriad Pro" panose="020B0503030403020204" pitchFamily="34" charset="0"/>
              <a:cs typeface="Tahoma"/>
            </a:endParaRPr>
          </a:p>
        </p:txBody>
      </p:sp>
      <p:pic>
        <p:nvPicPr>
          <p:cNvPr id="18" name="Imagen 17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6CF567B2-7412-2F37-EC31-3AE0415459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3" y="3438333"/>
            <a:ext cx="7467594" cy="7467594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CB377B1C-3F0A-7158-35EF-57377E9D80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15050" y="4743450"/>
            <a:ext cx="3124200" cy="35052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11F0C3B-7F5C-FEA0-273B-00AF3DD088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86450" y="8401050"/>
            <a:ext cx="3657586" cy="3810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 </a:t>
            </a:r>
            <a:endParaRPr lang="es-CO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DA656C3-EEB6-1224-F811-396AF6CC48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29053" y="11220450"/>
            <a:ext cx="685797" cy="72273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02C8C18-83CD-A566-1F75-07CB2968D3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21200" y="1135098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Montserrat" pitchFamily="2" charset="0"/>
              </a:rPr>
              <a:t>Editar</a:t>
            </a:r>
            <a:endParaRPr lang="es-CO" sz="24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0FB95B6-3AD3-C788-74A1-EFC2744E8A4F}"/>
              </a:ext>
            </a:extLst>
          </p:cNvPr>
          <p:cNvSpPr txBox="1"/>
          <p:nvPr/>
        </p:nvSpPr>
        <p:spPr>
          <a:xfrm>
            <a:off x="7252670" y="3990290"/>
            <a:ext cx="6482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Inserte la imagen (en PNG sin fondo) desde: Este dispositivo.</a:t>
            </a:r>
            <a:endParaRPr lang="es-CO" sz="400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A5E5664-8BE7-35A1-FC5A-F4D4FFAC3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36" y="2999690"/>
            <a:ext cx="6123492" cy="35814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741B0F9-95D2-B58F-3271-B3272228F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86" y="7791450"/>
            <a:ext cx="3855743" cy="4114801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8E92EB9D-33D0-8678-07C2-C5673588C5D2}"/>
              </a:ext>
            </a:extLst>
          </p:cNvPr>
          <p:cNvSpPr/>
          <p:nvPr/>
        </p:nvSpPr>
        <p:spPr>
          <a:xfrm>
            <a:off x="1390650" y="8248651"/>
            <a:ext cx="228600" cy="2286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91F9229-30FE-A83B-FC61-810A33948EB6}"/>
              </a:ext>
            </a:extLst>
          </p:cNvPr>
          <p:cNvSpPr/>
          <p:nvPr/>
        </p:nvSpPr>
        <p:spPr>
          <a:xfrm>
            <a:off x="3690938" y="8248651"/>
            <a:ext cx="228600" cy="2286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 </a:t>
            </a:r>
            <a:endParaRPr lang="es-CO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5465835-AD34-A4E0-35F4-95FCD7467DF8}"/>
              </a:ext>
            </a:extLst>
          </p:cNvPr>
          <p:cNvSpPr/>
          <p:nvPr/>
        </p:nvSpPr>
        <p:spPr>
          <a:xfrm>
            <a:off x="3690938" y="11616691"/>
            <a:ext cx="228600" cy="2286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 </a:t>
            </a:r>
            <a:endParaRPr lang="es-CO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5FA77D26-CCB8-9C56-0866-68981E510235}"/>
              </a:ext>
            </a:extLst>
          </p:cNvPr>
          <p:cNvSpPr/>
          <p:nvPr/>
        </p:nvSpPr>
        <p:spPr>
          <a:xfrm>
            <a:off x="1390650" y="11616691"/>
            <a:ext cx="228600" cy="2286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EA2215D-4A4A-18D8-09FD-646E003269C7}"/>
              </a:ext>
            </a:extLst>
          </p:cNvPr>
          <p:cNvSpPr txBox="1"/>
          <p:nvPr/>
        </p:nvSpPr>
        <p:spPr>
          <a:xfrm>
            <a:off x="4963608" y="9391651"/>
            <a:ext cx="8771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Ajuste la imagen solo desde las esquinas.</a:t>
            </a:r>
            <a:endParaRPr lang="es-CO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9">
            <a:extLst>
              <a:ext uri="{FF2B5EF4-FFF2-40B4-BE49-F238E27FC236}">
                <a16:creationId xmlns:a16="http://schemas.microsoft.com/office/drawing/2014/main" id="{951188A8-E9F7-484A-9A31-57D694E5C299}"/>
              </a:ext>
            </a:extLst>
          </p:cNvPr>
          <p:cNvSpPr txBox="1"/>
          <p:nvPr/>
        </p:nvSpPr>
        <p:spPr>
          <a:xfrm>
            <a:off x="7582112" y="2381250"/>
            <a:ext cx="6381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b="1" dirty="0">
                <a:solidFill>
                  <a:schemeClr val="bg1"/>
                </a:solidFill>
              </a:rPr>
              <a:t>Recorte la foto hasta</a:t>
            </a:r>
            <a:r>
              <a:rPr lang="es-ES" sz="4000" dirty="0">
                <a:solidFill>
                  <a:schemeClr val="bg1"/>
                </a:solidFill>
              </a:rPr>
              <a:t> el borde de la línea naranja.</a:t>
            </a:r>
            <a:endParaRPr lang="es-CO" sz="4000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F327510-CA22-22C8-5891-818D4CE1E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12" y="1809750"/>
            <a:ext cx="6381538" cy="55664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273FA25-6402-BA7E-8118-6A11557EA9F1}"/>
              </a:ext>
            </a:extLst>
          </p:cNvPr>
          <p:cNvSpPr/>
          <p:nvPr/>
        </p:nvSpPr>
        <p:spPr>
          <a:xfrm>
            <a:off x="6958012" y="2000250"/>
            <a:ext cx="457200" cy="66675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FDCADF8-A550-E9AA-80F4-994CB5238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12" y="7943850"/>
            <a:ext cx="6398984" cy="4941608"/>
          </a:xfrm>
          <a:prstGeom prst="rect">
            <a:avLst/>
          </a:prstGeom>
        </p:spPr>
      </p:pic>
      <p:sp>
        <p:nvSpPr>
          <p:cNvPr id="13" name="CuadroTexto 19">
            <a:extLst>
              <a:ext uri="{FF2B5EF4-FFF2-40B4-BE49-F238E27FC236}">
                <a16:creationId xmlns:a16="http://schemas.microsoft.com/office/drawing/2014/main" id="{B1F3505E-28EE-BF29-4794-050DD29656A0}"/>
              </a:ext>
            </a:extLst>
          </p:cNvPr>
          <p:cNvSpPr txBox="1"/>
          <p:nvPr/>
        </p:nvSpPr>
        <p:spPr>
          <a:xfrm>
            <a:off x="7791450" y="855345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b="1" dirty="0">
                <a:solidFill>
                  <a:schemeClr val="bg1"/>
                </a:solidFill>
              </a:rPr>
              <a:t>Seleccione todo y agrupe.</a:t>
            </a:r>
            <a:endParaRPr lang="es-CO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8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79874" y="6381555"/>
            <a:ext cx="0" cy="790575"/>
          </a:xfrm>
          <a:custGeom>
            <a:avLst/>
            <a:gdLst/>
            <a:ahLst/>
            <a:cxnLst/>
            <a:rect l="l" t="t" r="r" b="b"/>
            <a:pathLst>
              <a:path h="790575">
                <a:moveTo>
                  <a:pt x="0" y="0"/>
                </a:moveTo>
                <a:lnTo>
                  <a:pt x="0" y="7905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9874" y="7947845"/>
            <a:ext cx="0" cy="790575"/>
          </a:xfrm>
          <a:custGeom>
            <a:avLst/>
            <a:gdLst/>
            <a:ahLst/>
            <a:cxnLst/>
            <a:rect l="l" t="t" r="r" b="b"/>
            <a:pathLst>
              <a:path h="790575">
                <a:moveTo>
                  <a:pt x="0" y="0"/>
                </a:moveTo>
                <a:lnTo>
                  <a:pt x="0" y="7905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0203" y="7104347"/>
            <a:ext cx="379730" cy="6309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spc="-4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11785" y="1614378"/>
            <a:ext cx="87293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Una vez los datos sean editados, ubique el mouse en la  imagen y de “</a:t>
            </a:r>
            <a:r>
              <a:rPr sz="3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yriad Pro" panose="020B0503030403020204" pitchFamily="34" charset="0"/>
                <a:cs typeface="Tahoma"/>
              </a:rPr>
              <a:t>Clic derecho</a:t>
            </a:r>
            <a:r>
              <a:rPr sz="3000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” &gt; “</a:t>
            </a:r>
            <a:r>
              <a:rPr sz="3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yriad Pro" panose="020B0503030403020204" pitchFamily="34" charset="0"/>
                <a:cs typeface="Tahoma"/>
              </a:rPr>
              <a:t>Guardar como imagen</a:t>
            </a:r>
            <a:r>
              <a:rPr sz="3000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”</a:t>
            </a:r>
            <a:endParaRPr sz="3000" dirty="0">
              <a:latin typeface="Myriad Pro" panose="020B0503030403020204" pitchFamily="34" charset="0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58858" y="12253569"/>
            <a:ext cx="80029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3000" spc="45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Puede guardar la imagen en JPG o PNG.</a:t>
            </a:r>
            <a:endParaRPr sz="3000" dirty="0">
              <a:latin typeface="Myriad Pro" panose="020B0503030403020204" pitchFamily="34" charset="0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725666" y="3842502"/>
            <a:ext cx="5188585" cy="7435215"/>
            <a:chOff x="8725666" y="3842502"/>
            <a:chExt cx="5188585" cy="743521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25666" y="4411257"/>
              <a:ext cx="4672579" cy="65257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58668" y="4844580"/>
              <a:ext cx="3805161" cy="56563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163405" y="8179397"/>
              <a:ext cx="3800475" cy="229870"/>
            </a:xfrm>
            <a:custGeom>
              <a:avLst/>
              <a:gdLst/>
              <a:ahLst/>
              <a:cxnLst/>
              <a:rect l="l" t="t" r="r" b="b"/>
              <a:pathLst>
                <a:path w="3800475" h="229870">
                  <a:moveTo>
                    <a:pt x="3800424" y="229616"/>
                  </a:moveTo>
                  <a:lnTo>
                    <a:pt x="0" y="229616"/>
                  </a:lnTo>
                  <a:lnTo>
                    <a:pt x="0" y="0"/>
                  </a:lnTo>
                  <a:lnTo>
                    <a:pt x="3800424" y="0"/>
                  </a:lnTo>
                  <a:lnTo>
                    <a:pt x="3800424" y="229616"/>
                  </a:lnTo>
                  <a:close/>
                </a:path>
              </a:pathLst>
            </a:custGeom>
            <a:ln w="12700">
              <a:solidFill>
                <a:srgbClr val="E415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963832" y="3848852"/>
              <a:ext cx="944244" cy="885190"/>
            </a:xfrm>
            <a:custGeom>
              <a:avLst/>
              <a:gdLst/>
              <a:ahLst/>
              <a:cxnLst/>
              <a:rect l="l" t="t" r="r" b="b"/>
              <a:pathLst>
                <a:path w="944244" h="885189">
                  <a:moveTo>
                    <a:pt x="0" y="0"/>
                  </a:moveTo>
                  <a:lnTo>
                    <a:pt x="943902" y="0"/>
                  </a:lnTo>
                  <a:lnTo>
                    <a:pt x="943902" y="884897"/>
                  </a:lnTo>
                </a:path>
              </a:pathLst>
            </a:custGeom>
            <a:ln w="12700">
              <a:solidFill>
                <a:srgbClr val="FFFFFF">
                  <a:alpha val="5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963832" y="10386220"/>
              <a:ext cx="944244" cy="885190"/>
            </a:xfrm>
            <a:custGeom>
              <a:avLst/>
              <a:gdLst/>
              <a:ahLst/>
              <a:cxnLst/>
              <a:rect l="l" t="t" r="r" b="b"/>
              <a:pathLst>
                <a:path w="944244" h="885190">
                  <a:moveTo>
                    <a:pt x="0" y="884897"/>
                  </a:moveTo>
                  <a:lnTo>
                    <a:pt x="943902" y="884897"/>
                  </a:lnTo>
                  <a:lnTo>
                    <a:pt x="943902" y="0"/>
                  </a:lnTo>
                </a:path>
              </a:pathLst>
            </a:custGeom>
            <a:ln w="12700">
              <a:solidFill>
                <a:srgbClr val="FFFFFF">
                  <a:alpha val="5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Imagen 13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B69A8652-3097-3575-D792-06FAFFD22F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04" y="4057650"/>
            <a:ext cx="6879373" cy="68793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8C1B3007-BA89-EED6-05B6-6B2C7E6C91DA}"/>
              </a:ext>
            </a:extLst>
          </p:cNvPr>
          <p:cNvGrpSpPr/>
          <p:nvPr/>
        </p:nvGrpSpPr>
        <p:grpSpPr>
          <a:xfrm>
            <a:off x="1213866" y="1213866"/>
            <a:ext cx="12697968" cy="12697968"/>
            <a:chOff x="1213866" y="1213866"/>
            <a:chExt cx="12697968" cy="12697968"/>
          </a:xfrm>
        </p:grpSpPr>
        <p:pic>
          <p:nvPicPr>
            <p:cNvPr id="3" name="Imagen 2" descr="Forma, Círculo&#10;&#10;Descripción generada automáticamente">
              <a:extLst>
                <a:ext uri="{FF2B5EF4-FFF2-40B4-BE49-F238E27FC236}">
                  <a16:creationId xmlns:a16="http://schemas.microsoft.com/office/drawing/2014/main" id="{A67821AE-E064-5EC5-EE1D-D921855AB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866" y="1213866"/>
              <a:ext cx="12697968" cy="12697968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4B48D091-8260-79D3-21B1-CEFB1736CCAD}"/>
                </a:ext>
              </a:extLst>
            </p:cNvPr>
            <p:cNvSpPr txBox="1"/>
            <p:nvPr/>
          </p:nvSpPr>
          <p:spPr>
            <a:xfrm>
              <a:off x="4667250" y="9696450"/>
              <a:ext cx="6324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4000" dirty="0" err="1">
                  <a:solidFill>
                    <a:srgbClr val="012649"/>
                  </a:solidFill>
                  <a:latin typeface="Montserrat Bold" pitchFamily="2" charset="0"/>
                </a:rPr>
                <a:t>Chief</a:t>
              </a:r>
              <a:r>
                <a:rPr lang="es-CO" sz="4000" dirty="0">
                  <a:solidFill>
                    <a:srgbClr val="012649"/>
                  </a:solidFill>
                  <a:latin typeface="Montserrat Bold" pitchFamily="2" charset="0"/>
                </a:rPr>
                <a:t> Executive </a:t>
              </a:r>
              <a:r>
                <a:rPr lang="es-CO" sz="4000" dirty="0" err="1">
                  <a:solidFill>
                    <a:srgbClr val="012649"/>
                  </a:solidFill>
                  <a:latin typeface="Montserrat Bold" pitchFamily="2" charset="0"/>
                </a:rPr>
                <a:t>Officer</a:t>
              </a:r>
              <a:endParaRPr lang="es-CO" sz="4000" dirty="0">
                <a:solidFill>
                  <a:srgbClr val="012649"/>
                </a:solidFill>
                <a:latin typeface="Montserrat Bold" pitchFamily="2" charset="0"/>
              </a:endParaRPr>
            </a:p>
          </p:txBody>
        </p:sp>
      </p:grpSp>
      <p:pic>
        <p:nvPicPr>
          <p:cNvPr id="7" name="Imagen 6" descr="Un hombre con traje y corbata posando para la cámara en la mano&#10;&#10;Descripción generada automáticamente">
            <a:extLst>
              <a:ext uri="{FF2B5EF4-FFF2-40B4-BE49-F238E27FC236}">
                <a16:creationId xmlns:a16="http://schemas.microsoft.com/office/drawing/2014/main" id="{077BB299-BDEB-4CF7-801B-5E7A20307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55"/>
          <a:stretch/>
        </p:blipFill>
        <p:spPr>
          <a:xfrm>
            <a:off x="4438947" y="2686050"/>
            <a:ext cx="6247806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991" y="539979"/>
            <a:ext cx="14040485" cy="14040485"/>
            <a:chOff x="539991" y="539979"/>
            <a:chExt cx="14040485" cy="14040485"/>
          </a:xfrm>
        </p:grpSpPr>
        <p:sp>
          <p:nvSpPr>
            <p:cNvPr id="3" name="object 3"/>
            <p:cNvSpPr/>
            <p:nvPr/>
          </p:nvSpPr>
          <p:spPr>
            <a:xfrm>
              <a:off x="539991" y="539979"/>
              <a:ext cx="14040485" cy="14040485"/>
            </a:xfrm>
            <a:custGeom>
              <a:avLst/>
              <a:gdLst/>
              <a:ahLst/>
              <a:cxnLst/>
              <a:rect l="l" t="t" r="r" b="b"/>
              <a:pathLst>
                <a:path w="14040485" h="14040485">
                  <a:moveTo>
                    <a:pt x="14040002" y="0"/>
                  </a:moveTo>
                  <a:lnTo>
                    <a:pt x="0" y="0"/>
                  </a:lnTo>
                  <a:lnTo>
                    <a:pt x="0" y="14040002"/>
                  </a:lnTo>
                  <a:lnTo>
                    <a:pt x="14040002" y="14040002"/>
                  </a:lnTo>
                  <a:lnTo>
                    <a:pt x="14040002" y="0"/>
                  </a:lnTo>
                  <a:close/>
                </a:path>
              </a:pathLst>
            </a:custGeom>
            <a:solidFill>
              <a:srgbClr val="4647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9991" y="3440087"/>
              <a:ext cx="14040485" cy="11140440"/>
            </a:xfrm>
            <a:custGeom>
              <a:avLst/>
              <a:gdLst/>
              <a:ahLst/>
              <a:cxnLst/>
              <a:rect l="l" t="t" r="r" b="b"/>
              <a:pathLst>
                <a:path w="14040485" h="11140440">
                  <a:moveTo>
                    <a:pt x="14040003" y="1689874"/>
                  </a:moveTo>
                  <a:lnTo>
                    <a:pt x="9710496" y="3376612"/>
                  </a:lnTo>
                  <a:lnTo>
                    <a:pt x="0" y="0"/>
                  </a:lnTo>
                  <a:lnTo>
                    <a:pt x="0" y="11139907"/>
                  </a:lnTo>
                  <a:lnTo>
                    <a:pt x="7137273" y="11139907"/>
                  </a:lnTo>
                  <a:lnTo>
                    <a:pt x="14040003" y="11139907"/>
                  </a:lnTo>
                  <a:lnTo>
                    <a:pt x="14040003" y="1689874"/>
                  </a:lnTo>
                  <a:close/>
                </a:path>
              </a:pathLst>
            </a:custGeom>
            <a:solidFill>
              <a:srgbClr val="97A3B0">
                <a:alpha val="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571458" y="4730051"/>
            <a:ext cx="944244" cy="885190"/>
          </a:xfrm>
          <a:custGeom>
            <a:avLst/>
            <a:gdLst/>
            <a:ahLst/>
            <a:cxnLst/>
            <a:rect l="l" t="t" r="r" b="b"/>
            <a:pathLst>
              <a:path w="944245" h="885189">
                <a:moveTo>
                  <a:pt x="943902" y="0"/>
                </a:moveTo>
                <a:lnTo>
                  <a:pt x="0" y="0"/>
                </a:lnTo>
                <a:lnTo>
                  <a:pt x="0" y="884897"/>
                </a:lnTo>
              </a:path>
            </a:pathLst>
          </a:custGeom>
          <a:ln w="12700">
            <a:solidFill>
              <a:srgbClr val="FFFFFF">
                <a:alpha val="5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04639" y="4730051"/>
            <a:ext cx="944244" cy="885190"/>
          </a:xfrm>
          <a:custGeom>
            <a:avLst/>
            <a:gdLst/>
            <a:ahLst/>
            <a:cxnLst/>
            <a:rect l="l" t="t" r="r" b="b"/>
            <a:pathLst>
              <a:path w="944245" h="885189">
                <a:moveTo>
                  <a:pt x="0" y="0"/>
                </a:moveTo>
                <a:lnTo>
                  <a:pt x="943902" y="0"/>
                </a:lnTo>
                <a:lnTo>
                  <a:pt x="943902" y="884897"/>
                </a:lnTo>
              </a:path>
            </a:pathLst>
          </a:custGeom>
          <a:ln w="12700">
            <a:solidFill>
              <a:srgbClr val="FFFFFF">
                <a:alpha val="5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04639" y="11989610"/>
            <a:ext cx="944244" cy="885190"/>
          </a:xfrm>
          <a:custGeom>
            <a:avLst/>
            <a:gdLst/>
            <a:ahLst/>
            <a:cxnLst/>
            <a:rect l="l" t="t" r="r" b="b"/>
            <a:pathLst>
              <a:path w="944245" h="885190">
                <a:moveTo>
                  <a:pt x="0" y="884897"/>
                </a:moveTo>
                <a:lnTo>
                  <a:pt x="943902" y="884897"/>
                </a:lnTo>
                <a:lnTo>
                  <a:pt x="943902" y="0"/>
                </a:lnTo>
              </a:path>
            </a:pathLst>
          </a:custGeom>
          <a:ln w="12700">
            <a:solidFill>
              <a:srgbClr val="FFFFFF">
                <a:alpha val="5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71458" y="11989610"/>
            <a:ext cx="944244" cy="885190"/>
          </a:xfrm>
          <a:custGeom>
            <a:avLst/>
            <a:gdLst/>
            <a:ahLst/>
            <a:cxnLst/>
            <a:rect l="l" t="t" r="r" b="b"/>
            <a:pathLst>
              <a:path w="944245" h="885190">
                <a:moveTo>
                  <a:pt x="943902" y="884897"/>
                </a:moveTo>
                <a:lnTo>
                  <a:pt x="0" y="884897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>
                <a:alpha val="5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9874" y="6381555"/>
            <a:ext cx="0" cy="790575"/>
          </a:xfrm>
          <a:custGeom>
            <a:avLst/>
            <a:gdLst/>
            <a:ahLst/>
            <a:cxnLst/>
            <a:rect l="l" t="t" r="r" b="b"/>
            <a:pathLst>
              <a:path h="790575">
                <a:moveTo>
                  <a:pt x="0" y="0"/>
                </a:moveTo>
                <a:lnTo>
                  <a:pt x="0" y="7905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9874" y="7947845"/>
            <a:ext cx="0" cy="790575"/>
          </a:xfrm>
          <a:custGeom>
            <a:avLst/>
            <a:gdLst/>
            <a:ahLst/>
            <a:cxnLst/>
            <a:rect l="l" t="t" r="r" b="b"/>
            <a:pathLst>
              <a:path h="790575">
                <a:moveTo>
                  <a:pt x="0" y="0"/>
                </a:moveTo>
                <a:lnTo>
                  <a:pt x="0" y="7905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0191" y="7104334"/>
            <a:ext cx="379730" cy="6309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b="1" spc="-400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5</a:t>
            </a:r>
            <a:endParaRPr sz="40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39762" y="1614366"/>
            <a:ext cx="8241030" cy="2336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Abra la aplicación Teams</a:t>
            </a:r>
            <a:endParaRPr sz="3000" dirty="0">
              <a:latin typeface="Myriad Pro" panose="020B0503030403020204" pitchFamily="34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 dirty="0">
              <a:latin typeface="Myriad Pro" panose="020B0503030403020204" pitchFamily="34" charset="0"/>
              <a:cs typeface="Tahoma"/>
            </a:endParaRPr>
          </a:p>
          <a:p>
            <a:pPr marL="12700" marR="5080" algn="ctr">
              <a:lnSpc>
                <a:spcPct val="100000"/>
              </a:lnSpc>
            </a:pPr>
            <a:r>
              <a:rPr sz="3000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De clic en el circulo pequeño ubicado en la parte  superior derecha. Se abrirá un cuadro con sus datos,  de clic en el circulo más grande.</a:t>
            </a:r>
            <a:endParaRPr sz="3000" dirty="0">
              <a:latin typeface="Myriad Pro" panose="020B0503030403020204" pitchFamily="34" charset="0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467164" y="5067237"/>
            <a:ext cx="8611870" cy="7251065"/>
            <a:chOff x="3467164" y="5067237"/>
            <a:chExt cx="8611870" cy="725106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3186" y="5067237"/>
              <a:ext cx="6693623" cy="72510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283136" y="5587048"/>
              <a:ext cx="5532755" cy="2364105"/>
            </a:xfrm>
            <a:custGeom>
              <a:avLst/>
              <a:gdLst/>
              <a:ahLst/>
              <a:cxnLst/>
              <a:rect l="l" t="t" r="r" b="b"/>
              <a:pathLst>
                <a:path w="5532755" h="2364104">
                  <a:moveTo>
                    <a:pt x="5532348" y="850087"/>
                  </a:moveTo>
                  <a:lnTo>
                    <a:pt x="4682261" y="850087"/>
                  </a:lnTo>
                  <a:lnTo>
                    <a:pt x="4682261" y="0"/>
                  </a:lnTo>
                  <a:lnTo>
                    <a:pt x="5532348" y="0"/>
                  </a:lnTo>
                  <a:lnTo>
                    <a:pt x="5532348" y="850087"/>
                  </a:lnTo>
                  <a:close/>
                </a:path>
                <a:path w="5532755" h="2364104">
                  <a:moveTo>
                    <a:pt x="1311008" y="2363736"/>
                  </a:moveTo>
                  <a:lnTo>
                    <a:pt x="0" y="2363736"/>
                  </a:lnTo>
                  <a:lnTo>
                    <a:pt x="0" y="1052728"/>
                  </a:lnTo>
                  <a:lnTo>
                    <a:pt x="1311008" y="1052728"/>
                  </a:lnTo>
                  <a:lnTo>
                    <a:pt x="1311008" y="2363736"/>
                  </a:lnTo>
                  <a:close/>
                </a:path>
              </a:pathLst>
            </a:custGeom>
            <a:ln w="25400">
              <a:solidFill>
                <a:srgbClr val="E415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10778" y="5981122"/>
              <a:ext cx="1115060" cy="0"/>
            </a:xfrm>
            <a:custGeom>
              <a:avLst/>
              <a:gdLst/>
              <a:ahLst/>
              <a:cxnLst/>
              <a:rect l="l" t="t" r="r" b="b"/>
              <a:pathLst>
                <a:path w="1115059">
                  <a:moveTo>
                    <a:pt x="0" y="0"/>
                  </a:moveTo>
                  <a:lnTo>
                    <a:pt x="1114856" y="0"/>
                  </a:lnTo>
                </a:path>
              </a:pathLst>
            </a:custGeom>
            <a:ln w="25400">
              <a:solidFill>
                <a:srgbClr val="E415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61821" y="5860345"/>
              <a:ext cx="217106" cy="24157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620453" y="7331395"/>
              <a:ext cx="1640839" cy="0"/>
            </a:xfrm>
            <a:custGeom>
              <a:avLst/>
              <a:gdLst/>
              <a:ahLst/>
              <a:cxnLst/>
              <a:rect l="l" t="t" r="r" b="b"/>
              <a:pathLst>
                <a:path w="1640839">
                  <a:moveTo>
                    <a:pt x="1640306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E415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7164" y="7210593"/>
              <a:ext cx="217106" cy="24157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2222508" y="5698756"/>
            <a:ext cx="9366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FF"/>
                </a:solidFill>
                <a:latin typeface="Myriad Pro" panose="020B0503030403020204" pitchFamily="34" charset="0"/>
                <a:cs typeface="Roboto"/>
              </a:rPr>
              <a:t>1</a:t>
            </a:r>
            <a:r>
              <a:rPr sz="3000" b="1" spc="-90" dirty="0">
                <a:solidFill>
                  <a:srgbClr val="FFFFFF"/>
                </a:solidFill>
                <a:latin typeface="Myriad Pro" panose="020B0503030403020204" pitchFamily="34" charset="0"/>
                <a:cs typeface="Roboto"/>
              </a:rPr>
              <a:t> </a:t>
            </a:r>
            <a:r>
              <a:rPr sz="3000" b="1" dirty="0">
                <a:solidFill>
                  <a:srgbClr val="FFFFFF"/>
                </a:solidFill>
                <a:latin typeface="Myriad Pro" panose="020B0503030403020204" pitchFamily="34" charset="0"/>
                <a:cs typeface="Roboto"/>
              </a:rPr>
              <a:t>clic</a:t>
            </a:r>
            <a:endParaRPr sz="3000" dirty="0">
              <a:latin typeface="Myriad Pro" panose="020B0503030403020204" pitchFamily="34" charset="0"/>
              <a:cs typeface="Robo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36143" y="7005966"/>
            <a:ext cx="9366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FF"/>
                </a:solidFill>
                <a:latin typeface="Myriad Pro" panose="020B0503030403020204" pitchFamily="34" charset="0"/>
                <a:cs typeface="Roboto"/>
              </a:rPr>
              <a:t>2</a:t>
            </a:r>
            <a:r>
              <a:rPr sz="3000" b="1" spc="-90" dirty="0">
                <a:solidFill>
                  <a:srgbClr val="FFFFFF"/>
                </a:solidFill>
                <a:latin typeface="Myriad Pro" panose="020B0503030403020204" pitchFamily="34" charset="0"/>
                <a:cs typeface="Roboto"/>
              </a:rPr>
              <a:t> </a:t>
            </a:r>
            <a:r>
              <a:rPr sz="3000" b="1" dirty="0">
                <a:solidFill>
                  <a:srgbClr val="FFFFFF"/>
                </a:solidFill>
                <a:latin typeface="Myriad Pro" panose="020B0503030403020204" pitchFamily="34" charset="0"/>
                <a:cs typeface="Roboto"/>
              </a:rPr>
              <a:t>clic</a:t>
            </a:r>
            <a:endParaRPr sz="3000" dirty="0">
              <a:latin typeface="Myriad Pro" panose="020B0503030403020204" pitchFamily="34" charset="0"/>
              <a:cs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9874" y="6381555"/>
            <a:ext cx="0" cy="790575"/>
          </a:xfrm>
          <a:custGeom>
            <a:avLst/>
            <a:gdLst/>
            <a:ahLst/>
            <a:cxnLst/>
            <a:rect l="l" t="t" r="r" b="b"/>
            <a:pathLst>
              <a:path h="790575">
                <a:moveTo>
                  <a:pt x="0" y="0"/>
                </a:moveTo>
                <a:lnTo>
                  <a:pt x="0" y="7905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9874" y="7947845"/>
            <a:ext cx="0" cy="790575"/>
          </a:xfrm>
          <a:custGeom>
            <a:avLst/>
            <a:gdLst/>
            <a:ahLst/>
            <a:cxnLst/>
            <a:rect l="l" t="t" r="r" b="b"/>
            <a:pathLst>
              <a:path h="790575">
                <a:moveTo>
                  <a:pt x="0" y="0"/>
                </a:moveTo>
                <a:lnTo>
                  <a:pt x="0" y="7905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0203" y="7104334"/>
            <a:ext cx="379730" cy="6309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spc="-400" dirty="0">
                <a:latin typeface="Myriad Pro" panose="020B0503030403020204" pitchFamily="34" charset="0"/>
              </a:rPr>
              <a:t>6</a:t>
            </a:r>
          </a:p>
        </p:txBody>
      </p:sp>
      <p:sp>
        <p:nvSpPr>
          <p:cNvPr id="5" name="object 5"/>
          <p:cNvSpPr/>
          <p:nvPr/>
        </p:nvSpPr>
        <p:spPr>
          <a:xfrm>
            <a:off x="10604639" y="3993451"/>
            <a:ext cx="944244" cy="885190"/>
          </a:xfrm>
          <a:custGeom>
            <a:avLst/>
            <a:gdLst/>
            <a:ahLst/>
            <a:cxnLst/>
            <a:rect l="l" t="t" r="r" b="b"/>
            <a:pathLst>
              <a:path w="944245" h="885189">
                <a:moveTo>
                  <a:pt x="0" y="0"/>
                </a:moveTo>
                <a:lnTo>
                  <a:pt x="943902" y="0"/>
                </a:lnTo>
                <a:lnTo>
                  <a:pt x="943902" y="884897"/>
                </a:lnTo>
              </a:path>
            </a:pathLst>
          </a:custGeom>
          <a:ln w="12700">
            <a:solidFill>
              <a:srgbClr val="FFFFFF">
                <a:alpha val="5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571458" y="3993451"/>
            <a:ext cx="7977425" cy="7652815"/>
            <a:chOff x="3571458" y="3993451"/>
            <a:chExt cx="7977425" cy="7652815"/>
          </a:xfrm>
        </p:grpSpPr>
        <p:sp>
          <p:nvSpPr>
            <p:cNvPr id="7" name="object 7"/>
            <p:cNvSpPr/>
            <p:nvPr/>
          </p:nvSpPr>
          <p:spPr>
            <a:xfrm>
              <a:off x="3571458" y="3993451"/>
              <a:ext cx="944244" cy="885190"/>
            </a:xfrm>
            <a:custGeom>
              <a:avLst/>
              <a:gdLst/>
              <a:ahLst/>
              <a:cxnLst/>
              <a:rect l="l" t="t" r="r" b="b"/>
              <a:pathLst>
                <a:path w="944245" h="885189">
                  <a:moveTo>
                    <a:pt x="943902" y="0"/>
                  </a:moveTo>
                  <a:lnTo>
                    <a:pt x="0" y="0"/>
                  </a:lnTo>
                  <a:lnTo>
                    <a:pt x="0" y="884897"/>
                  </a:lnTo>
                </a:path>
              </a:pathLst>
            </a:custGeom>
            <a:ln w="12700">
              <a:solidFill>
                <a:srgbClr val="FFFFFF">
                  <a:alpha val="5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04639" y="10761076"/>
              <a:ext cx="944244" cy="885190"/>
            </a:xfrm>
            <a:custGeom>
              <a:avLst/>
              <a:gdLst/>
              <a:ahLst/>
              <a:cxnLst/>
              <a:rect l="l" t="t" r="r" b="b"/>
              <a:pathLst>
                <a:path w="944245" h="885190">
                  <a:moveTo>
                    <a:pt x="0" y="884897"/>
                  </a:moveTo>
                  <a:lnTo>
                    <a:pt x="943902" y="884897"/>
                  </a:lnTo>
                  <a:lnTo>
                    <a:pt x="943902" y="0"/>
                  </a:lnTo>
                </a:path>
              </a:pathLst>
            </a:custGeom>
            <a:ln w="12700">
              <a:solidFill>
                <a:srgbClr val="FFFFFF">
                  <a:alpha val="5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71458" y="10761076"/>
              <a:ext cx="944244" cy="885190"/>
            </a:xfrm>
            <a:custGeom>
              <a:avLst/>
              <a:gdLst/>
              <a:ahLst/>
              <a:cxnLst/>
              <a:rect l="l" t="t" r="r" b="b"/>
              <a:pathLst>
                <a:path w="944245" h="885190">
                  <a:moveTo>
                    <a:pt x="943902" y="884897"/>
                  </a:moveTo>
                  <a:lnTo>
                    <a:pt x="0" y="88489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FFFF">
                  <a:alpha val="5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9757" y="4571797"/>
              <a:ext cx="6046851" cy="616483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89297" y="7221309"/>
              <a:ext cx="2113915" cy="655955"/>
            </a:xfrm>
            <a:custGeom>
              <a:avLst/>
              <a:gdLst/>
              <a:ahLst/>
              <a:cxnLst/>
              <a:rect l="l" t="t" r="r" b="b"/>
              <a:pathLst>
                <a:path w="2113915" h="655954">
                  <a:moveTo>
                    <a:pt x="2113864" y="655497"/>
                  </a:moveTo>
                  <a:lnTo>
                    <a:pt x="0" y="655497"/>
                  </a:lnTo>
                  <a:lnTo>
                    <a:pt x="0" y="0"/>
                  </a:lnTo>
                  <a:lnTo>
                    <a:pt x="2113864" y="0"/>
                  </a:lnTo>
                  <a:lnTo>
                    <a:pt x="2113864" y="655497"/>
                  </a:lnTo>
                  <a:close/>
                </a:path>
              </a:pathLst>
            </a:custGeom>
            <a:ln w="25400">
              <a:solidFill>
                <a:srgbClr val="E415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12548" y="2079924"/>
            <a:ext cx="849503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7925" marR="5080" indent="-243586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De clic en “Cargar imagen” y seleccione la imagen que  guardó anteriormente.</a:t>
            </a:r>
            <a:endParaRPr sz="3000" dirty="0">
              <a:latin typeface="Myriad Pro" panose="020B0503030403020204" pitchFamily="34" charset="0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71459" y="12253386"/>
            <a:ext cx="759299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4965" marR="5080" indent="-16129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De clic en “Guardar” y verifique que la imagen </a:t>
            </a:r>
            <a:r>
              <a:rPr lang="es-ES" sz="3000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 </a:t>
            </a:r>
            <a:r>
              <a:rPr sz="3000" dirty="0" err="1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mostrada</a:t>
            </a:r>
            <a:r>
              <a:rPr sz="3000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 sea l</a:t>
            </a:r>
            <a:r>
              <a:rPr lang="es-ES" sz="3000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a </a:t>
            </a:r>
            <a:r>
              <a:rPr sz="3000" dirty="0" err="1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deseada</a:t>
            </a:r>
            <a:r>
              <a:rPr sz="3000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.</a:t>
            </a:r>
            <a:endParaRPr sz="3000" dirty="0">
              <a:latin typeface="Myriad Pro" panose="020B0503030403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203</Words>
  <Application>Microsoft Office PowerPoint</Application>
  <PresentationFormat>Personalizado</PresentationFormat>
  <Paragraphs>28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Calibri</vt:lpstr>
      <vt:lpstr>Montserrat</vt:lpstr>
      <vt:lpstr>Montserrat Bold</vt:lpstr>
      <vt:lpstr>Myriad Pro</vt:lpstr>
      <vt:lpstr>Roboto</vt:lpstr>
      <vt:lpstr>Tahoma</vt:lpstr>
      <vt:lpstr>Office Theme</vt:lpstr>
      <vt:lpstr>Presentación de PowerPoint</vt:lpstr>
      <vt:lpstr>1</vt:lpstr>
      <vt:lpstr>2</vt:lpstr>
      <vt:lpstr>Presentación de PowerPoint</vt:lpstr>
      <vt:lpstr>Presentación de PowerPoint</vt:lpstr>
      <vt:lpstr>3</vt:lpstr>
      <vt:lpstr>Presentación de PowerPoint</vt:lpstr>
      <vt:lpstr>Presentación de PowerPoint</vt:lpstr>
      <vt:lpstr>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Perfil en Teams</dc:title>
  <dc:creator>MIGUEL JESUS NOVOA ARROYO</dc:creator>
  <cp:lastModifiedBy>MIGUEL JESUS NOVOA ARROYO</cp:lastModifiedBy>
  <cp:revision>14</cp:revision>
  <dcterms:created xsi:type="dcterms:W3CDTF">2021-10-04T17:13:59Z</dcterms:created>
  <dcterms:modified xsi:type="dcterms:W3CDTF">2025-01-28T21:41:08Z</dcterms:modified>
</cp: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Created">
    <vt:filetime>2021-10-04T00:00:00Z</vt:filetime>
  </op:property>
  <op:property fmtid="{D5CDD505-2E9C-101B-9397-08002B2CF9AE}" pid="3" name="Creator">
    <vt:lpwstr>Adobe Illustrator 25.4 (Windows)</vt:lpwstr>
  </op:property>
  <op:property fmtid="{D5CDD505-2E9C-101B-9397-08002B2CF9AE}" pid="4" name="LastSaved">
    <vt:filetime>2021-10-04T00:00:00Z</vt:filetime>
  </op:property>
  <op:property fmtid="{D5CDD505-2E9C-101B-9397-08002B2CF9AE}" pid="5" name="KriptosClassAi">
    <vt:lpwstr>2-Restrictive</vt:lpwstr>
  </op:property>
</op:Properties>
</file>