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 showGuides="1">
      <p:cViewPr varScale="1">
        <p:scale>
          <a:sx n="131" d="100"/>
          <a:sy n="131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ultoria Risk Consulting" userId="51a63fec-a642-4420-9b4c-c8f289a9d91c" providerId="ADAL" clId="{B4F40A78-7F3F-4EA9-837D-F554627DD468}"/>
    <pc:docChg chg="delSld">
      <pc:chgData name="Consultoria Risk Consulting" userId="51a63fec-a642-4420-9b4c-c8f289a9d91c" providerId="ADAL" clId="{B4F40A78-7F3F-4EA9-837D-F554627DD468}" dt="2019-04-29T13:03:44.785" v="6" actId="2696"/>
      <pc:docMkLst>
        <pc:docMk/>
      </pc:docMkLst>
      <pc:sldChg chg="del">
        <pc:chgData name="Consultoria Risk Consulting" userId="51a63fec-a642-4420-9b4c-c8f289a9d91c" providerId="ADAL" clId="{B4F40A78-7F3F-4EA9-837D-F554627DD468}" dt="2019-04-29T13:03:39.714" v="0" actId="2696"/>
        <pc:sldMkLst>
          <pc:docMk/>
          <pc:sldMk cId="991159362" sldId="256"/>
        </pc:sldMkLst>
      </pc:sldChg>
      <pc:sldChg chg="del">
        <pc:chgData name="Consultoria Risk Consulting" userId="51a63fec-a642-4420-9b4c-c8f289a9d91c" providerId="ADAL" clId="{B4F40A78-7F3F-4EA9-837D-F554627DD468}" dt="2019-04-29T13:03:40.371" v="1" actId="2696"/>
        <pc:sldMkLst>
          <pc:docMk/>
          <pc:sldMk cId="2404883104" sldId="257"/>
        </pc:sldMkLst>
      </pc:sldChg>
      <pc:sldChg chg="del">
        <pc:chgData name="Consultoria Risk Consulting" userId="51a63fec-a642-4420-9b4c-c8f289a9d91c" providerId="ADAL" clId="{B4F40A78-7F3F-4EA9-837D-F554627DD468}" dt="2019-04-29T13:03:41.118" v="2" actId="2696"/>
        <pc:sldMkLst>
          <pc:docMk/>
          <pc:sldMk cId="3193854799" sldId="258"/>
        </pc:sldMkLst>
      </pc:sldChg>
      <pc:sldChg chg="del">
        <pc:chgData name="Consultoria Risk Consulting" userId="51a63fec-a642-4420-9b4c-c8f289a9d91c" providerId="ADAL" clId="{B4F40A78-7F3F-4EA9-837D-F554627DD468}" dt="2019-04-29T13:03:44.124" v="5" actId="2696"/>
        <pc:sldMkLst>
          <pc:docMk/>
          <pc:sldMk cId="2595229801" sldId="259"/>
        </pc:sldMkLst>
      </pc:sldChg>
      <pc:sldChg chg="del">
        <pc:chgData name="Consultoria Risk Consulting" userId="51a63fec-a642-4420-9b4c-c8f289a9d91c" providerId="ADAL" clId="{B4F40A78-7F3F-4EA9-837D-F554627DD468}" dt="2019-04-29T13:03:44.785" v="6" actId="2696"/>
        <pc:sldMkLst>
          <pc:docMk/>
          <pc:sldMk cId="185441868" sldId="260"/>
        </pc:sldMkLst>
      </pc:sldChg>
      <pc:sldChg chg="del">
        <pc:chgData name="Consultoria Risk Consulting" userId="51a63fec-a642-4420-9b4c-c8f289a9d91c" providerId="ADAL" clId="{B4F40A78-7F3F-4EA9-837D-F554627DD468}" dt="2019-04-29T13:03:43.552" v="4" actId="2696"/>
        <pc:sldMkLst>
          <pc:docMk/>
          <pc:sldMk cId="3154792793" sldId="261"/>
        </pc:sldMkLst>
      </pc:sldChg>
      <pc:sldChg chg="del">
        <pc:chgData name="Consultoria Risk Consulting" userId="51a63fec-a642-4420-9b4c-c8f289a9d91c" providerId="ADAL" clId="{B4F40A78-7F3F-4EA9-837D-F554627DD468}" dt="2019-04-29T13:03:43.098" v="3" actId="2696"/>
        <pc:sldMkLst>
          <pc:docMk/>
          <pc:sldMk cId="1932600929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816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522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587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14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50883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65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67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476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527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629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482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01B94A1F-C962-4656-80F9-24B6780CFA75}" type="datetimeFigureOut">
              <a:rPr lang="es-CO" smtClean="0"/>
              <a:t>8/08/19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3478013-BD73-45AB-BD3A-D2D2681727C8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780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799CC6-C51E-4911-8871-BDB936658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401002"/>
            <a:ext cx="3868340" cy="823912"/>
          </a:xfrm>
        </p:spPr>
        <p:txBody>
          <a:bodyPr/>
          <a:lstStyle/>
          <a:p>
            <a:pPr algn="ctr"/>
            <a:r>
              <a:rPr lang="es-CO" dirty="0"/>
              <a:t>DCLAP por Servidores Públicos Solamente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741609-F1F3-487F-910B-1D219F17B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59" y="1435935"/>
            <a:ext cx="3868340" cy="50210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1400" dirty="0"/>
              <a:t>Peculado por apropiación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Peculado por uso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Peculado por aplicación oficial diferente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Peculado por aplicación oficial diferente frente a recursos de la seguridad social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Peculado culposo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Peculado culposo frente a recursos de la Seguridad Social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Abuso de autoridad por acto arbitrario e injusto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Abuso de autoridad por omisión de denuncia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Revelación de secreto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Utilización de asunto sometido a secreto o reserva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5233C3-6555-4B90-AE1F-262028751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401002"/>
            <a:ext cx="3887391" cy="823912"/>
          </a:xfrm>
        </p:spPr>
        <p:txBody>
          <a:bodyPr/>
          <a:lstStyle/>
          <a:p>
            <a:r>
              <a:rPr lang="es-CO" dirty="0"/>
              <a:t>DCLAP por Servidores Públicos y Particulares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D9CED5-644B-4B6E-A2FF-A40E806B9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478139"/>
            <a:ext cx="3887391" cy="478588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sz="1400" dirty="0"/>
              <a:t>Cohecho propio</a:t>
            </a:r>
          </a:p>
          <a:p>
            <a:pPr marL="514350" indent="-514350">
              <a:buFont typeface="+mj-lt"/>
              <a:buAutoNum type="arabicPeriod"/>
            </a:pPr>
            <a:r>
              <a:rPr lang="es-CO" sz="1400" dirty="0"/>
              <a:t>Cohecho impropio</a:t>
            </a:r>
          </a:p>
          <a:p>
            <a:pPr marL="514350" indent="-514350">
              <a:buFont typeface="+mj-lt"/>
              <a:buAutoNum type="arabicPeriod"/>
            </a:pPr>
            <a:r>
              <a:rPr lang="es-CO" sz="1400" dirty="0"/>
              <a:t>Cohecho por dar u ofrecer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Violación del régimen legal o constitucional de inhabilidades e incompatibilidades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Interés indebido en la celebración de contratos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Contrato sin cumplimiento de requisitos legales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Acuerdos restrictivos de la competencia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Tráficos de influencias de servidor público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Tráfico de influencia de particulares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Fraude a Subvenciones</a:t>
            </a:r>
          </a:p>
          <a:p>
            <a:pPr marL="514350" indent="-514350">
              <a:buFont typeface="+mj-lt"/>
              <a:buAutoNum type="arabicPeriod"/>
            </a:pP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93831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799CC6-C51E-4911-8871-BDB936658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344730"/>
            <a:ext cx="3868340" cy="823912"/>
          </a:xfrm>
        </p:spPr>
        <p:txBody>
          <a:bodyPr/>
          <a:lstStyle/>
          <a:p>
            <a:pPr algn="ctr"/>
            <a:r>
              <a:rPr lang="es-CO" dirty="0"/>
              <a:t>DCLAP por Servidores Públicos Solamente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741609-F1F3-487F-910B-1D219F17B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58" y="1309323"/>
            <a:ext cx="3944541" cy="506326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Utilización indebida de información oficial privilegiada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Asesoramiento y otras actuaciones ilegales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Intervención en política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Empleo ilegal de la fuerza pública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Omisión de apoyo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Abuso de función pública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Destino de recursos del tesoro para el estímulo o beneficio indebido de explotadores y comerciantes de metales preciosos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Concusión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Enriquecimiento ilícito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CO" sz="1400" dirty="0"/>
              <a:t>Utilización indebida de información obtenida en el ejercicio de función pública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CO" sz="1400" dirty="0"/>
              <a:t>Utilización indebida de influencias derivadas del ejercicio de función pública</a:t>
            </a:r>
          </a:p>
          <a:p>
            <a:pPr marL="514350" indent="-514350">
              <a:buFont typeface="+mj-lt"/>
              <a:buAutoNum type="arabicPeriod" startAt="11"/>
            </a:pPr>
            <a:endParaRPr lang="es-MX" sz="1400" dirty="0"/>
          </a:p>
          <a:p>
            <a:pPr marL="514350" indent="-514350">
              <a:buFont typeface="+mj-lt"/>
              <a:buAutoNum type="arabicPeriod" startAt="11"/>
            </a:pPr>
            <a:endParaRPr lang="es-MX" sz="1400" dirty="0"/>
          </a:p>
          <a:p>
            <a:pPr marL="514350" indent="-514350">
              <a:buFont typeface="+mj-lt"/>
              <a:buAutoNum type="arabicPeriod" startAt="11"/>
            </a:pPr>
            <a:endParaRPr lang="es-MX" sz="1400" dirty="0"/>
          </a:p>
          <a:p>
            <a:pPr marL="514350" indent="-514350">
              <a:buFont typeface="+mj-lt"/>
              <a:buAutoNum type="arabicPeriod" startAt="11"/>
            </a:pPr>
            <a:endParaRPr lang="es-CO" sz="1400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5233C3-6555-4B90-AE1F-262028751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344730"/>
            <a:ext cx="3887391" cy="823912"/>
          </a:xfrm>
        </p:spPr>
        <p:txBody>
          <a:bodyPr/>
          <a:lstStyle/>
          <a:p>
            <a:r>
              <a:rPr lang="es-CO" dirty="0"/>
              <a:t>DCLAP por Servidores Públicos y Particulares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D9CED5-644B-4B6E-A2FF-A40E806B9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309323"/>
            <a:ext cx="3887391" cy="540096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Prevaricato por acción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Prevaricato por omisión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Usurpación de funciones públicas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Simulación de investidura o cargo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Usurpación y abuso de funciones públicas con fines terroristas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Violencia contra servidor público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Perturbación de actos oficiales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Soborno transnacional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Asociación para la comisión de un delito contra la administración pública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Omisión de activos o inclusión de pasivos inexistentes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Defraudación o Evasión Tributaria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MX" sz="1400" dirty="0"/>
              <a:t>Omisión del agente retenedor o recaudador</a:t>
            </a:r>
          </a:p>
          <a:p>
            <a:pPr marL="514350" indent="-514350">
              <a:buFont typeface="+mj-lt"/>
              <a:buAutoNum type="arabicPeriod" startAt="11"/>
            </a:pPr>
            <a:endParaRPr lang="es-MX" sz="1400" dirty="0"/>
          </a:p>
          <a:p>
            <a:pPr marL="514350" indent="-514350">
              <a:buFont typeface="+mj-lt"/>
              <a:buAutoNum type="arabicPeriod" startAt="11"/>
            </a:pP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783511274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{FF01A24E-2EA7-9243-9B12-EFC4853E6BFD}tf10001072</Template>
  <TotalTime>685</TotalTime>
  <Words>265</Words>
  <Application>Microsoft Macintosh PowerPoint</Application>
  <PresentationFormat>Presentación en pantalla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Franklin Gothic Book</vt:lpstr>
      <vt:lpstr>Recorte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Delitos contra la administración pública</dc:title>
  <dc:creator>Consultoria Risk Consulting</dc:creator>
  <cp:lastModifiedBy>Microsoft Office User</cp:lastModifiedBy>
  <cp:revision>9</cp:revision>
  <dcterms:created xsi:type="dcterms:W3CDTF">2019-04-29T01:38:56Z</dcterms:created>
  <dcterms:modified xsi:type="dcterms:W3CDTF">2019-08-08T21:45:34Z</dcterms:modified>
</cp:coreProperties>
</file>